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54057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6" name="Shape 2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5" name="Shape 3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2" name="Shape 4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8" name="Shape 4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9" name="Shape 4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5" name="Shape 55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00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My Favorite Foods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Potatoes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like all kinds:  mashed, baked, fried or grilled.  I think if I had to, I could live off of potatoes.</a:t>
            </a:r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4120" y="2717650"/>
            <a:ext cx="1621574" cy="123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Eggs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know eggs have been thought to raise one’s cholesterol, but it’s one of my favorite foods at breakfast or any other time of day.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3421" y="2895046"/>
            <a:ext cx="1747024" cy="131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Fruit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many reasons, Summer is my favorite time of the year, but one of the things I love most about Summer is I get to enjoy all of my fresh, favorite fruits! 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        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7200" y="3079020"/>
            <a:ext cx="1677749" cy="104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Soup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Soups are great this time of year, but I love them all year long.  Soup is another food that I could probably eat once each day and not get tired of it.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                             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597" y="3111122"/>
            <a:ext cx="2212824" cy="125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(16:9)</PresentationFormat>
  <Paragraphs>11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color-strip</vt:lpstr>
      <vt:lpstr>My Favorite Foods</vt:lpstr>
      <vt:lpstr>Potatoes</vt:lpstr>
      <vt:lpstr>Eggs</vt:lpstr>
      <vt:lpstr>Fruit</vt:lpstr>
      <vt:lpstr>Soup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Foods</dc:title>
  <dc:creator>Yaughn</dc:creator>
  <cp:lastModifiedBy>Yaughn</cp:lastModifiedBy>
  <cp:revision>1</cp:revision>
  <dcterms:modified xsi:type="dcterms:W3CDTF">2014-12-09T02:10:18Z</dcterms:modified>
</cp:coreProperties>
</file>